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88" r:id="rId3"/>
    <p:sldId id="2889" r:id="rId4"/>
    <p:sldId id="2887" r:id="rId5"/>
    <p:sldId id="2885" r:id="rId6"/>
    <p:sldId id="2886"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86E8E6-C97E-4712-858C-58D7D04E10FC}" v="133" dt="2025-09-03T02:06:23.792"/>
    <p1510:client id="{59C5DA71-E917-8E17-2448-6A1BA6F38BEC}" v="8" dt="2025-09-03T00:42:19.478"/>
    <p1510:client id="{A302DA44-A7F3-C75D-7795-45DB9600DD11}" v="27" dt="2025-09-03T01:50:11.538"/>
    <p1510:client id="{FFFB5B55-7456-A34C-F638-5BEB1D381E50}" v="3" dt="2025-09-03T01:26:07.4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9"/>
    <p:restoredTop sz="94638"/>
  </p:normalViewPr>
  <p:slideViewPr>
    <p:cSldViewPr snapToGrid="0" snapToObjects="1">
      <p:cViewPr varScale="1">
        <p:scale>
          <a:sx n="65" d="100"/>
          <a:sy n="65" d="100"/>
        </p:scale>
        <p:origin x="13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E7AC2CB6-95F6-994D-80F9-6EF538F7903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4C34506A-CC49-3444-9543-E977B7A167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8D72794-8803-CE46-8599-0DEAB356263D}"/>
              </a:ext>
            </a:extLst>
          </p:cNvPr>
          <p:cNvSpPr>
            <a:spLocks noGrp="1"/>
          </p:cNvSpPr>
          <p:nvPr>
            <p:ph type="dt" sz="half" idx="10"/>
          </p:nvPr>
        </p:nvSpPr>
        <p:spPr/>
        <p:txBody>
          <a:bodyPr/>
          <a:lstStyle/>
          <a:p>
            <a:fld id="{DFB5AA47-6D50-8847-8630-3C6306CA0817}" type="datetimeFigureOut">
              <a:rPr kumimoji="1" lang="ja-JP" altLang="en-US" smtClean="0"/>
              <a:t>2025/9/4</a:t>
            </a:fld>
            <a:endParaRPr kumimoji="1" lang="ja-JP" altLang="en-US"/>
          </a:p>
        </p:txBody>
      </p:sp>
      <p:sp>
        <p:nvSpPr>
          <p:cNvPr id="5" name="フッター プレースホルダー 4">
            <a:extLst>
              <a:ext uri="{FF2B5EF4-FFF2-40B4-BE49-F238E27FC236}">
                <a16:creationId xmlns:a16="http://schemas.microsoft.com/office/drawing/2014/main" id="{198D6878-2CEB-B24F-BCCB-BCC8404931F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C92BA17-64CF-7043-B609-A3187854A13E}"/>
              </a:ext>
            </a:extLst>
          </p:cNvPr>
          <p:cNvSpPr>
            <a:spLocks noGrp="1"/>
          </p:cNvSpPr>
          <p:nvPr>
            <p:ph type="sldNum" sz="quarter" idx="12"/>
          </p:nvPr>
        </p:nvSpPr>
        <p:spPr/>
        <p:txBody>
          <a:bodyPr/>
          <a:lstStyle/>
          <a:p>
            <a:fld id="{1D761F48-75F0-0145-8E2D-FEA50644ABFE}" type="slidenum">
              <a:rPr kumimoji="1" lang="ja-JP" altLang="en-US" smtClean="0"/>
              <a:t>‹#›</a:t>
            </a:fld>
            <a:endParaRPr kumimoji="1" lang="ja-JP" altLang="en-US"/>
          </a:p>
        </p:txBody>
      </p:sp>
    </p:spTree>
    <p:extLst>
      <p:ext uri="{BB962C8B-B14F-4D97-AF65-F5344CB8AC3E}">
        <p14:creationId xmlns:p14="http://schemas.microsoft.com/office/powerpoint/2010/main" val="27905201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F3C6B5B9-AB3C-D64C-8548-6F7C07EBD72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761F3A89-C68E-0144-B31E-0EB12A338C76}"/>
              </a:ext>
            </a:extLst>
          </p:cNvPr>
          <p:cNvSpPr>
            <a:spLocks noGrp="1"/>
          </p:cNvSpPr>
          <p:nvPr>
            <p:ph type="title"/>
          </p:nvPr>
        </p:nvSpPr>
        <p:spPr>
          <a:xfrm>
            <a:off x="974678" y="2889960"/>
            <a:ext cx="10515600" cy="1325563"/>
          </a:xfrm>
        </p:spPr>
        <p:txBody>
          <a:bodyPr/>
          <a:lstStyle/>
          <a:p>
            <a:r>
              <a:rPr kumimoji="1" lang="ja-JP" altLang="en-US"/>
              <a:t>マスター タイトルの書式設定</a:t>
            </a:r>
          </a:p>
        </p:txBody>
      </p:sp>
      <p:sp>
        <p:nvSpPr>
          <p:cNvPr id="4" name="日付プレースホルダー 3">
            <a:extLst>
              <a:ext uri="{FF2B5EF4-FFF2-40B4-BE49-F238E27FC236}">
                <a16:creationId xmlns:a16="http://schemas.microsoft.com/office/drawing/2014/main" id="{FE899615-57D0-334C-8630-BE5722EDE5B4}"/>
              </a:ext>
            </a:extLst>
          </p:cNvPr>
          <p:cNvSpPr>
            <a:spLocks noGrp="1"/>
          </p:cNvSpPr>
          <p:nvPr>
            <p:ph type="dt" sz="half" idx="10"/>
          </p:nvPr>
        </p:nvSpPr>
        <p:spPr/>
        <p:txBody>
          <a:bodyPr/>
          <a:lstStyle/>
          <a:p>
            <a:fld id="{DFB5AA47-6D50-8847-8630-3C6306CA0817}" type="datetimeFigureOut">
              <a:rPr kumimoji="1" lang="ja-JP" altLang="en-US" smtClean="0"/>
              <a:t>2025/9/4</a:t>
            </a:fld>
            <a:endParaRPr kumimoji="1" lang="ja-JP" altLang="en-US"/>
          </a:p>
        </p:txBody>
      </p:sp>
      <p:sp>
        <p:nvSpPr>
          <p:cNvPr id="5" name="フッター プレースホルダー 4">
            <a:extLst>
              <a:ext uri="{FF2B5EF4-FFF2-40B4-BE49-F238E27FC236}">
                <a16:creationId xmlns:a16="http://schemas.microsoft.com/office/drawing/2014/main" id="{761B0092-83ED-1C4D-B26F-4866891307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E56A8DE-86EF-C646-9229-FFA03BD96FAA}"/>
              </a:ext>
            </a:extLst>
          </p:cNvPr>
          <p:cNvSpPr>
            <a:spLocks noGrp="1"/>
          </p:cNvSpPr>
          <p:nvPr>
            <p:ph type="sldNum" sz="quarter" idx="12"/>
          </p:nvPr>
        </p:nvSpPr>
        <p:spPr/>
        <p:txBody>
          <a:bodyPr/>
          <a:lstStyle/>
          <a:p>
            <a:fld id="{1D761F48-75F0-0145-8E2D-FEA50644ABFE}" type="slidenum">
              <a:rPr kumimoji="1" lang="ja-JP" altLang="en-US" smtClean="0"/>
              <a:t>‹#›</a:t>
            </a:fld>
            <a:endParaRPr kumimoji="1" lang="ja-JP" altLang="en-US"/>
          </a:p>
        </p:txBody>
      </p:sp>
    </p:spTree>
    <p:extLst>
      <p:ext uri="{BB962C8B-B14F-4D97-AF65-F5344CB8AC3E}">
        <p14:creationId xmlns:p14="http://schemas.microsoft.com/office/powerpoint/2010/main" val="112665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BA131D35-CBD7-2C4D-A1B3-67C8412518C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7C0DEDB5-B6F4-4B49-9A76-235C9F019C0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76325-EF92-2340-B7C6-7ED318816D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073FDA-AFDD-9547-AA22-B3D5BA713004}"/>
              </a:ext>
            </a:extLst>
          </p:cNvPr>
          <p:cNvSpPr>
            <a:spLocks noGrp="1"/>
          </p:cNvSpPr>
          <p:nvPr>
            <p:ph type="dt" sz="half" idx="10"/>
          </p:nvPr>
        </p:nvSpPr>
        <p:spPr/>
        <p:txBody>
          <a:bodyPr/>
          <a:lstStyle/>
          <a:p>
            <a:fld id="{DFB5AA47-6D50-8847-8630-3C6306CA0817}" type="datetimeFigureOut">
              <a:rPr kumimoji="1" lang="ja-JP" altLang="en-US" smtClean="0"/>
              <a:t>2025/9/4</a:t>
            </a:fld>
            <a:endParaRPr kumimoji="1" lang="ja-JP" altLang="en-US"/>
          </a:p>
        </p:txBody>
      </p:sp>
      <p:sp>
        <p:nvSpPr>
          <p:cNvPr id="5" name="フッター プレースホルダー 4">
            <a:extLst>
              <a:ext uri="{FF2B5EF4-FFF2-40B4-BE49-F238E27FC236}">
                <a16:creationId xmlns:a16="http://schemas.microsoft.com/office/drawing/2014/main" id="{CC057E1F-D6D6-0448-ABEC-2FC84F3113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162745F-43AE-684F-AA2A-9F5F02F86FE5}"/>
              </a:ext>
            </a:extLst>
          </p:cNvPr>
          <p:cNvSpPr>
            <a:spLocks noGrp="1"/>
          </p:cNvSpPr>
          <p:nvPr>
            <p:ph type="sldNum" sz="quarter" idx="12"/>
          </p:nvPr>
        </p:nvSpPr>
        <p:spPr/>
        <p:txBody>
          <a:bodyPr/>
          <a:lstStyle/>
          <a:p>
            <a:fld id="{1D761F48-75F0-0145-8E2D-FEA50644ABFE}" type="slidenum">
              <a:rPr kumimoji="1" lang="ja-JP" altLang="en-US" smtClean="0"/>
              <a:t>‹#›</a:t>
            </a:fld>
            <a:endParaRPr kumimoji="1" lang="ja-JP" altLang="en-US"/>
          </a:p>
        </p:txBody>
      </p:sp>
    </p:spTree>
    <p:extLst>
      <p:ext uri="{BB962C8B-B14F-4D97-AF65-F5344CB8AC3E}">
        <p14:creationId xmlns:p14="http://schemas.microsoft.com/office/powerpoint/2010/main" val="24433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EADC32B9-9C64-1F4F-9180-C9B5FD193A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日付プレースホルダー 1">
            <a:extLst>
              <a:ext uri="{FF2B5EF4-FFF2-40B4-BE49-F238E27FC236}">
                <a16:creationId xmlns:a16="http://schemas.microsoft.com/office/drawing/2014/main" id="{FCEDF42B-7FF5-B34C-A9B4-0EB1E06C0C73}"/>
              </a:ext>
            </a:extLst>
          </p:cNvPr>
          <p:cNvSpPr>
            <a:spLocks noGrp="1"/>
          </p:cNvSpPr>
          <p:nvPr>
            <p:ph type="dt" sz="half" idx="10"/>
          </p:nvPr>
        </p:nvSpPr>
        <p:spPr/>
        <p:txBody>
          <a:bodyPr/>
          <a:lstStyle/>
          <a:p>
            <a:fld id="{DFB5AA47-6D50-8847-8630-3C6306CA0817}" type="datetimeFigureOut">
              <a:rPr kumimoji="1" lang="ja-JP" altLang="en-US" smtClean="0"/>
              <a:t>2025/9/4</a:t>
            </a:fld>
            <a:endParaRPr kumimoji="1" lang="ja-JP" altLang="en-US"/>
          </a:p>
        </p:txBody>
      </p:sp>
      <p:sp>
        <p:nvSpPr>
          <p:cNvPr id="3" name="フッター プレースホルダー 2">
            <a:extLst>
              <a:ext uri="{FF2B5EF4-FFF2-40B4-BE49-F238E27FC236}">
                <a16:creationId xmlns:a16="http://schemas.microsoft.com/office/drawing/2014/main" id="{3FF7D2C5-F2B6-BF4B-9CBA-3B41A5FF285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2AE03C1-F72F-E64F-90BE-CA0FABEF6313}"/>
              </a:ext>
            </a:extLst>
          </p:cNvPr>
          <p:cNvSpPr>
            <a:spLocks noGrp="1"/>
          </p:cNvSpPr>
          <p:nvPr>
            <p:ph type="sldNum" sz="quarter" idx="12"/>
          </p:nvPr>
        </p:nvSpPr>
        <p:spPr/>
        <p:txBody>
          <a:bodyPr/>
          <a:lstStyle/>
          <a:p>
            <a:fld id="{1D761F48-75F0-0145-8E2D-FEA50644ABFE}" type="slidenum">
              <a:rPr kumimoji="1" lang="ja-JP" altLang="en-US" smtClean="0"/>
              <a:t>‹#›</a:t>
            </a:fld>
            <a:endParaRPr kumimoji="1" lang="ja-JP" altLang="en-US"/>
          </a:p>
        </p:txBody>
      </p:sp>
    </p:spTree>
    <p:extLst>
      <p:ext uri="{BB962C8B-B14F-4D97-AF65-F5344CB8AC3E}">
        <p14:creationId xmlns:p14="http://schemas.microsoft.com/office/powerpoint/2010/main" val="169535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1100BCDF-EB0B-1D46-BF60-9DFA8A7C2C9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日付プレースホルダー 1">
            <a:extLst>
              <a:ext uri="{FF2B5EF4-FFF2-40B4-BE49-F238E27FC236}">
                <a16:creationId xmlns:a16="http://schemas.microsoft.com/office/drawing/2014/main" id="{FCEDF42B-7FF5-B34C-A9B4-0EB1E06C0C73}"/>
              </a:ext>
            </a:extLst>
          </p:cNvPr>
          <p:cNvSpPr>
            <a:spLocks noGrp="1"/>
          </p:cNvSpPr>
          <p:nvPr>
            <p:ph type="dt" sz="half" idx="10"/>
          </p:nvPr>
        </p:nvSpPr>
        <p:spPr/>
        <p:txBody>
          <a:bodyPr/>
          <a:lstStyle/>
          <a:p>
            <a:fld id="{DFB5AA47-6D50-8847-8630-3C6306CA0817}" type="datetimeFigureOut">
              <a:rPr kumimoji="1" lang="ja-JP" altLang="en-US" smtClean="0"/>
              <a:t>2025/9/4</a:t>
            </a:fld>
            <a:endParaRPr kumimoji="1" lang="ja-JP" altLang="en-US"/>
          </a:p>
        </p:txBody>
      </p:sp>
      <p:sp>
        <p:nvSpPr>
          <p:cNvPr id="3" name="フッター プレースホルダー 2">
            <a:extLst>
              <a:ext uri="{FF2B5EF4-FFF2-40B4-BE49-F238E27FC236}">
                <a16:creationId xmlns:a16="http://schemas.microsoft.com/office/drawing/2014/main" id="{3FF7D2C5-F2B6-BF4B-9CBA-3B41A5FF285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2AE03C1-F72F-E64F-90BE-CA0FABEF6313}"/>
              </a:ext>
            </a:extLst>
          </p:cNvPr>
          <p:cNvSpPr>
            <a:spLocks noGrp="1"/>
          </p:cNvSpPr>
          <p:nvPr>
            <p:ph type="sldNum" sz="quarter" idx="12"/>
          </p:nvPr>
        </p:nvSpPr>
        <p:spPr>
          <a:xfrm>
            <a:off x="9309852" y="6356350"/>
            <a:ext cx="2743200" cy="365125"/>
          </a:xfrm>
        </p:spPr>
        <p:txBody>
          <a:bodyPr/>
          <a:lstStyle/>
          <a:p>
            <a:fld id="{1D761F48-75F0-0145-8E2D-FEA50644ABFE}" type="slidenum">
              <a:rPr kumimoji="1" lang="ja-JP" altLang="en-US" smtClean="0"/>
              <a:t>‹#›</a:t>
            </a:fld>
            <a:endParaRPr kumimoji="1" lang="ja-JP" altLang="en-US"/>
          </a:p>
        </p:txBody>
      </p:sp>
      <p:sp>
        <p:nvSpPr>
          <p:cNvPr id="6" name="タイトル プレースホルダー 1">
            <a:extLst>
              <a:ext uri="{FF2B5EF4-FFF2-40B4-BE49-F238E27FC236}">
                <a16:creationId xmlns:a16="http://schemas.microsoft.com/office/drawing/2014/main" id="{91A1C45D-42AE-420D-7F45-A2F375229E2D}"/>
              </a:ext>
            </a:extLst>
          </p:cNvPr>
          <p:cNvSpPr>
            <a:spLocks noGrp="1"/>
          </p:cNvSpPr>
          <p:nvPr>
            <p:ph type="title"/>
          </p:nvPr>
        </p:nvSpPr>
        <p:spPr>
          <a:xfrm>
            <a:off x="484094" y="225911"/>
            <a:ext cx="11209468" cy="918677"/>
          </a:xfrm>
          <a:prstGeom prst="rect">
            <a:avLst/>
          </a:prstGeom>
        </p:spPr>
        <p:txBody>
          <a:bodyPr vert="horz" lIns="91440" tIns="45720" rIns="91440" bIns="45720" rtlCol="0" anchor="ctr">
            <a:normAutofit/>
          </a:bodyPr>
          <a:lstStyle>
            <a:lvl1pPr>
              <a:defRPr sz="3200" b="1">
                <a:latin typeface="+mn-ea"/>
                <a:ea typeface="+mn-ea"/>
              </a:defRPr>
            </a:lvl1pPr>
          </a:lstStyle>
          <a:p>
            <a:r>
              <a:rPr kumimoji="1" lang="ja-JP" altLang="en-US"/>
              <a:t>マスター タイトルの書式設定</a:t>
            </a:r>
          </a:p>
        </p:txBody>
      </p:sp>
      <p:sp>
        <p:nvSpPr>
          <p:cNvPr id="8" name="コンテンツ プレースホルダー 2">
            <a:extLst>
              <a:ext uri="{FF2B5EF4-FFF2-40B4-BE49-F238E27FC236}">
                <a16:creationId xmlns:a16="http://schemas.microsoft.com/office/drawing/2014/main" id="{26814E55-393B-9B07-7FC9-D3D2D511D983}"/>
              </a:ext>
            </a:extLst>
          </p:cNvPr>
          <p:cNvSpPr>
            <a:spLocks noGrp="1"/>
          </p:cNvSpPr>
          <p:nvPr>
            <p:ph idx="13"/>
          </p:nvPr>
        </p:nvSpPr>
        <p:spPr>
          <a:xfrm>
            <a:off x="484094" y="1144588"/>
            <a:ext cx="11223812" cy="5032375"/>
          </a:xfrm>
        </p:spPr>
        <p:txBody>
          <a:bodyPr/>
          <a:lstStyle/>
          <a:p>
            <a:endParaRPr kumimoji="1" lang="ja-JP" altLang="en-US"/>
          </a:p>
        </p:txBody>
      </p:sp>
    </p:spTree>
    <p:extLst>
      <p:ext uri="{BB962C8B-B14F-4D97-AF65-F5344CB8AC3E}">
        <p14:creationId xmlns:p14="http://schemas.microsoft.com/office/powerpoint/2010/main" val="11670416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89F54EB-1E65-064F-9E97-8BAA1A74B8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00B4062-5FEE-494C-B75D-8B6A8A8C02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kumimoji="1" lang="ja-JP" altLang="en-US" dirty="0"/>
              <a:t>マスター テキストの書式設定
第 </a:t>
            </a:r>
            <a:r>
              <a:rPr kumimoji="1" lang="en-US" altLang="ja-JP" dirty="0"/>
              <a:t>2 </a:t>
            </a:r>
            <a:r>
              <a:rPr kumimoji="1" lang="ja-JP" altLang="en-US" dirty="0"/>
              <a:t>レベル
第 </a:t>
            </a:r>
            <a:r>
              <a:rPr kumimoji="1" lang="en-US" altLang="ja-JP" dirty="0"/>
              <a:t>3 </a:t>
            </a:r>
            <a:r>
              <a:rPr kumimoji="1" lang="ja-JP" altLang="en-US" dirty="0"/>
              <a:t>レベル
第 </a:t>
            </a:r>
            <a:r>
              <a:rPr kumimoji="1" lang="en-US" altLang="ja-JP" dirty="0"/>
              <a:t>4 </a:t>
            </a:r>
            <a:r>
              <a:rPr kumimoji="1" lang="ja-JP" altLang="en-US" dirty="0"/>
              <a:t>レベル
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5B45A9FC-093B-3141-9E6F-7B748412F6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B5AA47-6D50-8847-8630-3C6306CA0817}" type="datetimeFigureOut">
              <a:rPr kumimoji="1" lang="ja-JP" altLang="en-US" smtClean="0"/>
              <a:t>2025/9/4</a:t>
            </a:fld>
            <a:endParaRPr kumimoji="1" lang="ja-JP" altLang="en-US"/>
          </a:p>
        </p:txBody>
      </p:sp>
      <p:sp>
        <p:nvSpPr>
          <p:cNvPr id="5" name="フッター プレースホルダー 4">
            <a:extLst>
              <a:ext uri="{FF2B5EF4-FFF2-40B4-BE49-F238E27FC236}">
                <a16:creationId xmlns:a16="http://schemas.microsoft.com/office/drawing/2014/main" id="{516C238B-7156-A44C-A987-36EBC98144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167C5D2-F432-3E4C-AE3E-6FC9BE359C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61F48-75F0-0145-8E2D-FEA50644ABFE}" type="slidenum">
              <a:rPr kumimoji="1" lang="ja-JP" altLang="en-US" smtClean="0"/>
              <a:t>‹#›</a:t>
            </a:fld>
            <a:endParaRPr kumimoji="1" lang="ja-JP" altLang="en-US"/>
          </a:p>
        </p:txBody>
      </p:sp>
    </p:spTree>
    <p:extLst>
      <p:ext uri="{BB962C8B-B14F-4D97-AF65-F5344CB8AC3E}">
        <p14:creationId xmlns:p14="http://schemas.microsoft.com/office/powerpoint/2010/main" val="3553529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61" r:id="rId5"/>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miyazaki-alaquash2025-lightning.leaf-hrm.jp/" TargetMode="External"/><Relationship Id="rId2" Type="http://schemas.openxmlformats.org/officeDocument/2006/relationships/hyperlink" Target="https://miyazaki-alaquash2025-lightning.leaf-hrm.jp/open_seminars" TargetMode="Externa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86A0BDF5-FC56-2A46-B540-8C73541F945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0" name="テキスト ボックス 9">
            <a:extLst>
              <a:ext uri="{FF2B5EF4-FFF2-40B4-BE49-F238E27FC236}">
                <a16:creationId xmlns:a16="http://schemas.microsoft.com/office/drawing/2014/main" id="{D220C6B9-5B12-D64B-BAB1-D1181BF240B9}"/>
              </a:ext>
            </a:extLst>
          </p:cNvPr>
          <p:cNvSpPr txBox="1"/>
          <p:nvPr/>
        </p:nvSpPr>
        <p:spPr>
          <a:xfrm>
            <a:off x="0" y="3995723"/>
            <a:ext cx="12192000" cy="1938992"/>
          </a:xfrm>
          <a:prstGeom prst="rect">
            <a:avLst/>
          </a:prstGeom>
          <a:noFill/>
        </p:spPr>
        <p:txBody>
          <a:bodyPr wrap="square" rtlCol="0">
            <a:spAutoFit/>
          </a:bodyPr>
          <a:lstStyle/>
          <a:p>
            <a:pPr fontAlgn="base"/>
            <a:r>
              <a:rPr lang="ja-JP" altLang="en-US" sz="3200" b="1" dirty="0">
                <a:solidFill>
                  <a:schemeClr val="bg1"/>
                </a:solidFill>
              </a:rPr>
              <a:t>宮崎県主催 </a:t>
            </a:r>
            <a:r>
              <a:rPr lang="ja-JP" altLang="en-US" sz="3200" b="1" dirty="0">
                <a:solidFill>
                  <a:schemeClr val="bg1"/>
                </a:solidFill>
                <a:latin typeface="+mn-ea"/>
              </a:rPr>
              <a:t>デザイン経営推進事業「</a:t>
            </a:r>
            <a:r>
              <a:rPr lang="en-US" altLang="ja-JP" sz="3200" b="1" dirty="0">
                <a:solidFill>
                  <a:schemeClr val="bg1"/>
                </a:solidFill>
                <a:latin typeface="+mn-ea"/>
              </a:rPr>
              <a:t>PROJECT</a:t>
            </a:r>
            <a:r>
              <a:rPr lang="ja-JP" altLang="en-US" sz="3200" b="1" dirty="0">
                <a:solidFill>
                  <a:schemeClr val="bg1"/>
                </a:solidFill>
                <a:latin typeface="+mn-ea"/>
              </a:rPr>
              <a:t>アラカシ」</a:t>
            </a:r>
            <a:endParaRPr lang="en-US" altLang="ja-JP" sz="3200" b="1" dirty="0">
              <a:solidFill>
                <a:schemeClr val="bg1"/>
              </a:solidFill>
              <a:latin typeface="+mn-ea"/>
            </a:endParaRPr>
          </a:p>
          <a:p>
            <a:pPr fontAlgn="base"/>
            <a:r>
              <a:rPr lang="ja-JP" altLang="en-US" sz="4400" b="1" dirty="0">
                <a:solidFill>
                  <a:schemeClr val="bg1"/>
                </a:solidFill>
              </a:rPr>
              <a:t>伴走支援プログラム</a:t>
            </a:r>
            <a:endParaRPr lang="en-US" altLang="ja-JP" sz="4400" b="1" dirty="0">
              <a:solidFill>
                <a:schemeClr val="bg1"/>
              </a:solidFill>
            </a:endParaRPr>
          </a:p>
          <a:p>
            <a:pPr fontAlgn="base"/>
            <a:r>
              <a:rPr lang="ja-JP" altLang="en-US" sz="4400" b="1" dirty="0">
                <a:solidFill>
                  <a:schemeClr val="bg1"/>
                </a:solidFill>
              </a:rPr>
              <a:t>事業者</a:t>
            </a:r>
            <a:r>
              <a:rPr lang="en-US" altLang="ja-JP" sz="4400" b="1" dirty="0">
                <a:solidFill>
                  <a:schemeClr val="bg1"/>
                </a:solidFill>
              </a:rPr>
              <a:t>×</a:t>
            </a:r>
            <a:r>
              <a:rPr lang="ja-JP" altLang="en-US" sz="4400" b="1" dirty="0">
                <a:solidFill>
                  <a:schemeClr val="bg1"/>
                </a:solidFill>
              </a:rPr>
              <a:t>支援者マッチングセッション</a:t>
            </a:r>
            <a:endParaRPr lang="en-US" altLang="ja-JP" sz="4400" dirty="0">
              <a:solidFill>
                <a:schemeClr val="bg1"/>
              </a:solidFill>
            </a:endParaRPr>
          </a:p>
        </p:txBody>
      </p:sp>
      <p:sp>
        <p:nvSpPr>
          <p:cNvPr id="11" name="正方形/長方形 10">
            <a:extLst>
              <a:ext uri="{FF2B5EF4-FFF2-40B4-BE49-F238E27FC236}">
                <a16:creationId xmlns:a16="http://schemas.microsoft.com/office/drawing/2014/main" id="{AB686382-098B-874B-B18F-C2997EEEDA21}"/>
              </a:ext>
            </a:extLst>
          </p:cNvPr>
          <p:cNvSpPr/>
          <p:nvPr/>
        </p:nvSpPr>
        <p:spPr>
          <a:xfrm>
            <a:off x="9880834" y="6181747"/>
            <a:ext cx="1854995" cy="461665"/>
          </a:xfrm>
          <a:prstGeom prst="rect">
            <a:avLst/>
          </a:prstGeom>
        </p:spPr>
        <p:txBody>
          <a:bodyPr wrap="none">
            <a:spAutoFit/>
          </a:bodyPr>
          <a:lstStyle/>
          <a:p>
            <a:pPr algn="r"/>
            <a:r>
              <a:rPr lang="en-US" altLang="ja-JP" sz="2400" dirty="0">
                <a:solidFill>
                  <a:srgbClr val="000000"/>
                </a:solidFill>
                <a:latin typeface="Hiragino Kaku Gothic ProN" panose="020B0400000000000000" pitchFamily="34" charset="-128"/>
                <a:ea typeface="Hiragino Kaku Gothic ProN" panose="020B0400000000000000" pitchFamily="34" charset="-128"/>
              </a:rPr>
              <a:t>2025/09/01</a:t>
            </a:r>
            <a:endParaRPr lang="ja-JP" altLang="en-US" sz="2400" dirty="0"/>
          </a:p>
        </p:txBody>
      </p:sp>
    </p:spTree>
    <p:extLst>
      <p:ext uri="{BB962C8B-B14F-4D97-AF65-F5344CB8AC3E}">
        <p14:creationId xmlns:p14="http://schemas.microsoft.com/office/powerpoint/2010/main" val="302152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009A43F2-7E63-A746-D32E-D36D290264CB}"/>
              </a:ext>
            </a:extLst>
          </p:cNvPr>
          <p:cNvSpPr txBox="1">
            <a:spLocks/>
          </p:cNvSpPr>
          <p:nvPr/>
        </p:nvSpPr>
        <p:spPr>
          <a:xfrm>
            <a:off x="484094" y="1144588"/>
            <a:ext cx="11223812" cy="503237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b="1" dirty="0"/>
              <a:t>10</a:t>
            </a:r>
            <a:r>
              <a:rPr lang="ja-JP" altLang="en-US" b="1" dirty="0"/>
              <a:t>月</a:t>
            </a:r>
            <a:r>
              <a:rPr lang="en-US" altLang="ja-JP" b="1" dirty="0"/>
              <a:t>10</a:t>
            </a:r>
            <a:r>
              <a:rPr lang="ja-JP" altLang="en-US" b="1" dirty="0"/>
              <a:t>日</a:t>
            </a:r>
            <a:r>
              <a:rPr lang="en-US" altLang="ja-JP" b="1" dirty="0"/>
              <a:t>(</a:t>
            </a:r>
            <a:r>
              <a:rPr lang="ja-JP" altLang="en-US" b="1" dirty="0"/>
              <a:t>金</a:t>
            </a:r>
            <a:r>
              <a:rPr lang="en-US" altLang="ja-JP" b="1" dirty="0"/>
              <a:t>)</a:t>
            </a:r>
            <a:r>
              <a:rPr lang="ja-JP" altLang="en-US" b="1" dirty="0"/>
              <a:t>開催の宮崎県主催 デザイン経営推進事業「</a:t>
            </a:r>
            <a:r>
              <a:rPr lang="en-US" altLang="ja-JP" b="1" dirty="0"/>
              <a:t>PROJECT</a:t>
            </a:r>
            <a:r>
              <a:rPr lang="ja-JP" altLang="en-US" b="1" dirty="0"/>
              <a:t>アラカシ」伴走支援プログラム　事業者</a:t>
            </a:r>
            <a:r>
              <a:rPr lang="en-US" altLang="ja-JP" b="1" dirty="0"/>
              <a:t>×</a:t>
            </a:r>
            <a:r>
              <a:rPr lang="ja-JP" altLang="en-US" b="1" dirty="0"/>
              <a:t>支援者マッチングセッションにお申し込みいただきありがとうございます。</a:t>
            </a:r>
            <a:endParaRPr lang="en-US" altLang="ja-JP" b="1" dirty="0"/>
          </a:p>
          <a:p>
            <a:pPr marL="0" indent="0">
              <a:buNone/>
            </a:pPr>
            <a:r>
              <a:rPr lang="ja-JP" altLang="en-US" b="1" dirty="0"/>
              <a:t>当日は、事業者・支援者各２分間ずつの自己紹介プレゼンを行っていただくため、事前に自己紹介スライドテンプレートへの記入と提出をお願いします。</a:t>
            </a:r>
            <a:endParaRPr lang="en-US" altLang="ja-JP" b="1" dirty="0"/>
          </a:p>
          <a:p>
            <a:pPr marL="0" indent="0">
              <a:buNone/>
            </a:pPr>
            <a:r>
              <a:rPr lang="ja-JP" altLang="en-US" b="1" dirty="0"/>
              <a:t>特に枚数に制限は設けませんが、持ち時間の２分に収まるように準備をお願いします。</a:t>
            </a:r>
            <a:endParaRPr lang="en-US" altLang="ja-JP" b="1" dirty="0"/>
          </a:p>
          <a:p>
            <a:pPr marL="0" indent="0">
              <a:buNone/>
            </a:pPr>
            <a:r>
              <a:rPr lang="ja-JP" altLang="en-US" b="1">
                <a:ea typeface="游ゴシック"/>
              </a:rPr>
              <a:t>限られた時間で参加事業者の皆さんに効果的にアピールできるスライドを作成してください！</a:t>
            </a:r>
            <a:endParaRPr lang="en-US" altLang="ja-JP" b="1" dirty="0">
              <a:ea typeface="游ゴシック" panose="020B0400000000000000" pitchFamily="34" charset="-128"/>
            </a:endParaRPr>
          </a:p>
          <a:p>
            <a:pPr marL="0" indent="0">
              <a:buNone/>
            </a:pPr>
            <a:endParaRPr lang="en-US" altLang="ja-JP" sz="3200" b="1" dirty="0"/>
          </a:p>
        </p:txBody>
      </p:sp>
    </p:spTree>
    <p:extLst>
      <p:ext uri="{BB962C8B-B14F-4D97-AF65-F5344CB8AC3E}">
        <p14:creationId xmlns:p14="http://schemas.microsoft.com/office/powerpoint/2010/main" val="2704544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4D559-1730-BBF5-F851-EDE93E0C04FD}"/>
            </a:ext>
          </a:extLst>
        </p:cNvPr>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8E9131AA-1828-57ED-4BC7-5610FB37E033}"/>
              </a:ext>
            </a:extLst>
          </p:cNvPr>
          <p:cNvSpPr txBox="1">
            <a:spLocks/>
          </p:cNvSpPr>
          <p:nvPr/>
        </p:nvSpPr>
        <p:spPr>
          <a:xfrm>
            <a:off x="484094" y="381000"/>
            <a:ext cx="11223812" cy="6183086"/>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b="1" dirty="0">
                <a:ea typeface="游ゴシック"/>
              </a:rPr>
              <a:t>＜提出方法＞</a:t>
            </a:r>
            <a:endParaRPr lang="en-US" altLang="ja-JP" sz="2400" b="1" dirty="0">
              <a:ea typeface="游ゴシック"/>
            </a:endParaRPr>
          </a:p>
          <a:p>
            <a:pPr marL="0" indent="0">
              <a:buNone/>
            </a:pPr>
            <a:r>
              <a:rPr lang="ja-JP" altLang="en-US" sz="1800" b="1" dirty="0">
                <a:ea typeface="游ゴシック"/>
              </a:rPr>
              <a:t>①以下の</a:t>
            </a:r>
            <a:r>
              <a:rPr lang="en-US" altLang="ja-JP" sz="1800" b="1" dirty="0">
                <a:ea typeface="游ゴシック"/>
              </a:rPr>
              <a:t>URL</a:t>
            </a:r>
            <a:r>
              <a:rPr lang="ja-JP" altLang="en-US" sz="1800" b="1" dirty="0">
                <a:ea typeface="游ゴシック"/>
              </a:rPr>
              <a:t>からイベントに申込</a:t>
            </a:r>
            <a:endParaRPr lang="en-US" altLang="ja-JP" sz="1800" b="1" dirty="0">
              <a:ea typeface="游ゴシック"/>
            </a:endParaRPr>
          </a:p>
          <a:p>
            <a:pPr marL="0" indent="0">
              <a:buNone/>
            </a:pPr>
            <a:r>
              <a:rPr lang="ja-JP" altLang="en-US" sz="1600" b="1" dirty="0">
                <a:ea typeface="游ゴシック"/>
              </a:rPr>
              <a:t>・</a:t>
            </a:r>
            <a:r>
              <a:rPr lang="en-US" altLang="ja-JP" sz="1600" b="1" dirty="0">
                <a:ea typeface="游ゴシック"/>
              </a:rPr>
              <a:t>PROJECT</a:t>
            </a:r>
            <a:r>
              <a:rPr lang="ja-JP" altLang="en-US" sz="1600" b="1" dirty="0">
                <a:ea typeface="游ゴシック"/>
              </a:rPr>
              <a:t>アラカシ関連イベントに始めてお申込いただく方</a:t>
            </a:r>
            <a:endParaRPr lang="en-US" altLang="ja-JP" sz="1600" b="1" dirty="0">
              <a:ea typeface="游ゴシック"/>
            </a:endParaRPr>
          </a:p>
          <a:p>
            <a:pPr marL="0" indent="0">
              <a:buNone/>
            </a:pPr>
            <a:r>
              <a:rPr lang="ja-JP" altLang="en-US" sz="1600" b="1" dirty="0">
                <a:ea typeface="游ゴシック"/>
              </a:rPr>
              <a:t>　</a:t>
            </a:r>
            <a:r>
              <a:rPr lang="en-US" altLang="ja-JP" sz="1600" dirty="0">
                <a:hlinkClick r:id="rId2" tooltip="https://miyazaki-alaquash2025-lightning.leaf-hrm.jp/open_seminars"/>
              </a:rPr>
              <a:t>https://miyazaki-alaquash2025-lightning.leaf-hrm.jp/open_seminars</a:t>
            </a:r>
            <a:endParaRPr lang="en-US" altLang="ja-JP" sz="1600" b="1" dirty="0">
              <a:ea typeface="游ゴシック"/>
            </a:endParaRPr>
          </a:p>
          <a:p>
            <a:pPr marL="0" indent="0">
              <a:buNone/>
            </a:pPr>
            <a:r>
              <a:rPr lang="ja-JP" altLang="en-US" sz="1600" b="1" dirty="0">
                <a:ea typeface="游ゴシック"/>
              </a:rPr>
              <a:t>・</a:t>
            </a:r>
            <a:r>
              <a:rPr lang="en-US" altLang="ja-JP" sz="1600" b="1" dirty="0">
                <a:ea typeface="游ゴシック"/>
              </a:rPr>
              <a:t>2</a:t>
            </a:r>
            <a:r>
              <a:rPr lang="ja-JP" altLang="en-US" sz="1600" b="1" dirty="0">
                <a:ea typeface="游ゴシック"/>
              </a:rPr>
              <a:t>回目以上の方</a:t>
            </a:r>
            <a:endParaRPr lang="en-US" altLang="ja-JP" sz="1600" b="1" dirty="0">
              <a:ea typeface="游ゴシック"/>
            </a:endParaRPr>
          </a:p>
          <a:p>
            <a:pPr marL="0" indent="0">
              <a:buNone/>
            </a:pPr>
            <a:r>
              <a:rPr lang="ja-JP" altLang="en-US" sz="1600" dirty="0">
                <a:hlinkClick r:id="rId3" tooltip="https://miyazaki-alaquash2025-lightning.leaf-hrm.jp/"/>
              </a:rPr>
              <a:t>　</a:t>
            </a:r>
            <a:r>
              <a:rPr lang="en-US" altLang="ja-JP" sz="1600" dirty="0">
                <a:hlinkClick r:id="rId3" tooltip="https://miyazaki-alaquash2025-lightning.leaf-hrm.jp/"/>
              </a:rPr>
              <a:t>https://miyazaki-alaquash2025-lightning.leaf-hrm.jp/</a:t>
            </a:r>
            <a:endParaRPr lang="en-US" altLang="ja-JP" sz="1600" dirty="0"/>
          </a:p>
          <a:p>
            <a:pPr marL="0" indent="0">
              <a:buNone/>
            </a:pPr>
            <a:r>
              <a:rPr lang="ja-JP" altLang="en-US" sz="1600" dirty="0"/>
              <a:t>　ご自身で設定いただいた</a:t>
            </a:r>
            <a:r>
              <a:rPr lang="en-US" altLang="ja-JP" sz="1600" dirty="0"/>
              <a:t>ID</a:t>
            </a:r>
            <a:r>
              <a:rPr lang="ja-JP" altLang="en-US" sz="1600" dirty="0"/>
              <a:t>・パスワードでログイン</a:t>
            </a:r>
            <a:endParaRPr lang="ja-JP" altLang="en-US" sz="1600" b="1" dirty="0">
              <a:ea typeface="游ゴシック"/>
            </a:endParaRPr>
          </a:p>
          <a:p>
            <a:pPr marL="0" indent="0">
              <a:buNone/>
            </a:pPr>
            <a:r>
              <a:rPr lang="ja-JP" altLang="en-US" sz="1800" b="1" dirty="0"/>
              <a:t>②イベントページにある「格納資料」の「資料閲覧」を押して</a:t>
            </a:r>
            <a:endParaRPr lang="en-US" altLang="ja-JP" sz="1800" b="1" dirty="0"/>
          </a:p>
          <a:p>
            <a:pPr marL="0" indent="0">
              <a:buNone/>
            </a:pPr>
            <a:r>
              <a:rPr lang="ja-JP" altLang="en-US" sz="1800" b="1" dirty="0">
                <a:ea typeface="游ゴシック"/>
              </a:rPr>
              <a:t>　</a:t>
            </a:r>
            <a:r>
              <a:rPr lang="en-US" altLang="ja-JP" sz="1800" b="1" dirty="0">
                <a:ea typeface="游ゴシック"/>
              </a:rPr>
              <a:t>PowerPoint</a:t>
            </a:r>
            <a:r>
              <a:rPr lang="ja-JP" altLang="en-US" sz="1800" b="1">
                <a:ea typeface="游ゴシック"/>
              </a:rPr>
              <a:t>形式のスライドをダウンロード</a:t>
            </a:r>
            <a:endParaRPr lang="en-US" altLang="ja-JP" sz="1800" b="1">
              <a:ea typeface="游ゴシック"/>
            </a:endParaRPr>
          </a:p>
          <a:p>
            <a:pPr marL="0" indent="0">
              <a:buNone/>
            </a:pPr>
            <a:r>
              <a:rPr lang="ja-JP" altLang="en-US" sz="1800" b="1">
                <a:ea typeface="游ゴシック"/>
              </a:rPr>
              <a:t>③ファイル名の【姓名】をご自身の名前に変更して保存</a:t>
            </a:r>
            <a:endParaRPr lang="en-US" altLang="ja-JP" sz="1800" b="1">
              <a:ea typeface="游ゴシック"/>
            </a:endParaRPr>
          </a:p>
          <a:p>
            <a:pPr marL="0" indent="0">
              <a:buNone/>
            </a:pPr>
            <a:r>
              <a:rPr lang="ja-JP" altLang="en-US" sz="1800" b="1">
                <a:ea typeface="游ゴシック"/>
              </a:rPr>
              <a:t>④イベント申込後、アンケートに進んで、自己紹介資料を格納</a:t>
            </a:r>
            <a:endParaRPr lang="en-US" altLang="ja-JP" sz="1800" b="1">
              <a:ea typeface="游ゴシック"/>
            </a:endParaRPr>
          </a:p>
          <a:p>
            <a:pPr marL="0" indent="0">
              <a:buNone/>
            </a:pPr>
            <a:endParaRPr lang="en-US" altLang="ja-JP" sz="1800" b="1" dirty="0"/>
          </a:p>
          <a:p>
            <a:pPr marL="0" indent="0">
              <a:buNone/>
            </a:pPr>
            <a:endParaRPr lang="en-US" altLang="ja-JP" sz="1800" b="1" dirty="0"/>
          </a:p>
          <a:p>
            <a:pPr marL="0" indent="0">
              <a:buNone/>
            </a:pPr>
            <a:endParaRPr lang="en-US" altLang="ja-JP" sz="1800" b="1" u="sng" dirty="0"/>
          </a:p>
          <a:p>
            <a:pPr marL="0" indent="0">
              <a:buNone/>
            </a:pPr>
            <a:endParaRPr lang="en-US" altLang="ja-JP" sz="1800" b="1" u="sng" dirty="0"/>
          </a:p>
          <a:p>
            <a:pPr marL="0" indent="0">
              <a:buNone/>
            </a:pPr>
            <a:r>
              <a:rPr lang="ja-JP" altLang="en-US" b="1" u="sng" dirty="0"/>
              <a:t>自己紹介スライド提出締切：</a:t>
            </a:r>
            <a:r>
              <a:rPr lang="en-US" altLang="ja-JP" b="1" u="sng" dirty="0"/>
              <a:t>10</a:t>
            </a:r>
            <a:r>
              <a:rPr lang="ja-JP" altLang="en-US" b="1" u="sng" dirty="0"/>
              <a:t>月</a:t>
            </a:r>
            <a:r>
              <a:rPr lang="en-US" altLang="ja-JP" b="1" u="sng" dirty="0"/>
              <a:t>5</a:t>
            </a:r>
            <a:r>
              <a:rPr lang="ja-JP" altLang="en-US" b="1" u="sng" dirty="0"/>
              <a:t>日</a:t>
            </a:r>
            <a:r>
              <a:rPr lang="en-US" altLang="ja-JP" b="1" u="sng" dirty="0"/>
              <a:t>(</a:t>
            </a:r>
            <a:r>
              <a:rPr lang="ja-JP" altLang="en-US" b="1" u="sng" dirty="0"/>
              <a:t>月</a:t>
            </a:r>
            <a:r>
              <a:rPr lang="en-US" altLang="ja-JP" b="1" u="sng" dirty="0"/>
              <a:t>)</a:t>
            </a:r>
            <a:r>
              <a:rPr lang="ja-JP" altLang="en-US" b="1" u="sng" dirty="0"/>
              <a:t>まで</a:t>
            </a:r>
            <a:endParaRPr lang="en-US" altLang="ja-JP" b="1" u="sng" dirty="0"/>
          </a:p>
          <a:p>
            <a:pPr marL="0" indent="0">
              <a:buNone/>
            </a:pPr>
            <a:endParaRPr lang="en-US" altLang="ja-JP" b="1" dirty="0"/>
          </a:p>
        </p:txBody>
      </p:sp>
      <p:pic>
        <p:nvPicPr>
          <p:cNvPr id="3" name="図 2">
            <a:extLst>
              <a:ext uri="{FF2B5EF4-FFF2-40B4-BE49-F238E27FC236}">
                <a16:creationId xmlns:a16="http://schemas.microsoft.com/office/drawing/2014/main" id="{3D22ECE2-1D59-9428-F3B4-D40CE9DE01AD}"/>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7236938" y="2264229"/>
            <a:ext cx="4386301" cy="1832937"/>
          </a:xfrm>
          <a:prstGeom prst="rect">
            <a:avLst/>
          </a:prstGeom>
        </p:spPr>
      </p:pic>
      <p:sp>
        <p:nvSpPr>
          <p:cNvPr id="5" name="正方形/長方形 4">
            <a:extLst>
              <a:ext uri="{FF2B5EF4-FFF2-40B4-BE49-F238E27FC236}">
                <a16:creationId xmlns:a16="http://schemas.microsoft.com/office/drawing/2014/main" id="{A88A7659-37DA-740A-BCCC-304D346518CD}"/>
              </a:ext>
            </a:extLst>
          </p:cNvPr>
          <p:cNvSpPr/>
          <p:nvPr/>
        </p:nvSpPr>
        <p:spPr>
          <a:xfrm>
            <a:off x="7429819" y="3559629"/>
            <a:ext cx="2677886" cy="53753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1881B9BE-A396-9400-65CF-4D8B1555E84C}"/>
              </a:ext>
            </a:extLst>
          </p:cNvPr>
          <p:cNvPicPr>
            <a:picLocks noChangeAspect="1"/>
          </p:cNvPicPr>
          <p:nvPr/>
        </p:nvPicPr>
        <p:blipFill>
          <a:blip r:embed="rId5"/>
          <a:stretch>
            <a:fillRect/>
          </a:stretch>
        </p:blipFill>
        <p:spPr>
          <a:xfrm>
            <a:off x="584248" y="4404206"/>
            <a:ext cx="5245370" cy="1079555"/>
          </a:xfrm>
          <a:prstGeom prst="rect">
            <a:avLst/>
          </a:prstGeom>
        </p:spPr>
      </p:pic>
      <p:pic>
        <p:nvPicPr>
          <p:cNvPr id="9" name="図 8">
            <a:extLst>
              <a:ext uri="{FF2B5EF4-FFF2-40B4-BE49-F238E27FC236}">
                <a16:creationId xmlns:a16="http://schemas.microsoft.com/office/drawing/2014/main" id="{06DE520C-338D-97EC-6748-682A012282F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929772" y="4404206"/>
            <a:ext cx="6153508" cy="1058183"/>
          </a:xfrm>
          <a:prstGeom prst="rect">
            <a:avLst/>
          </a:prstGeom>
        </p:spPr>
      </p:pic>
      <p:sp>
        <p:nvSpPr>
          <p:cNvPr id="10" name="矢印: 右 9">
            <a:extLst>
              <a:ext uri="{FF2B5EF4-FFF2-40B4-BE49-F238E27FC236}">
                <a16:creationId xmlns:a16="http://schemas.microsoft.com/office/drawing/2014/main" id="{6B7F932E-C275-8376-DEE7-BCD4017CDC20}"/>
              </a:ext>
            </a:extLst>
          </p:cNvPr>
          <p:cNvSpPr/>
          <p:nvPr/>
        </p:nvSpPr>
        <p:spPr>
          <a:xfrm>
            <a:off x="5715000" y="4713514"/>
            <a:ext cx="381000" cy="402772"/>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FC68ADBF-7A04-4EE3-74CD-95A25EE78312}"/>
              </a:ext>
            </a:extLst>
          </p:cNvPr>
          <p:cNvSpPr/>
          <p:nvPr/>
        </p:nvSpPr>
        <p:spPr>
          <a:xfrm>
            <a:off x="6255424" y="4952999"/>
            <a:ext cx="898912" cy="30581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1319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5CA9FB-9F67-8207-5538-64196A42A23F}"/>
              </a:ext>
            </a:extLst>
          </p:cNvPr>
          <p:cNvSpPr>
            <a:spLocks noGrp="1"/>
          </p:cNvSpPr>
          <p:nvPr>
            <p:ph type="title"/>
          </p:nvPr>
        </p:nvSpPr>
        <p:spPr>
          <a:xfrm>
            <a:off x="974678" y="1988820"/>
            <a:ext cx="10515600" cy="2903220"/>
          </a:xfrm>
        </p:spPr>
        <p:txBody>
          <a:bodyPr>
            <a:normAutofit fontScale="90000"/>
          </a:bodyPr>
          <a:lstStyle/>
          <a:p>
            <a:pPr>
              <a:lnSpc>
                <a:spcPct val="150000"/>
              </a:lnSpc>
            </a:pPr>
            <a:r>
              <a:rPr kumimoji="1" lang="ja-JP" altLang="en-US" b="1" dirty="0">
                <a:latin typeface="+mn-ea"/>
                <a:ea typeface="+mn-ea"/>
              </a:rPr>
              <a:t>支援者自己紹介</a:t>
            </a:r>
            <a:br>
              <a:rPr kumimoji="1" lang="en-US" altLang="ja-JP" b="1" dirty="0">
                <a:latin typeface="+mn-ea"/>
                <a:ea typeface="+mn-ea"/>
              </a:rPr>
            </a:br>
            <a:r>
              <a:rPr kumimoji="1" lang="ja-JP" altLang="en-US" b="1" dirty="0">
                <a:latin typeface="+mn-ea"/>
                <a:ea typeface="+mn-ea"/>
              </a:rPr>
              <a:t>会社名：</a:t>
            </a:r>
            <a:br>
              <a:rPr kumimoji="1" lang="en-US" altLang="ja-JP" b="1" dirty="0">
                <a:latin typeface="+mn-ea"/>
                <a:ea typeface="+mn-ea"/>
              </a:rPr>
            </a:br>
            <a:r>
              <a:rPr lang="ja-JP" altLang="en-US" b="1" dirty="0">
                <a:latin typeface="+mn-ea"/>
                <a:ea typeface="+mn-ea"/>
              </a:rPr>
              <a:t>氏名：</a:t>
            </a:r>
            <a:endParaRPr kumimoji="1" lang="ja-JP" altLang="en-US" b="1" dirty="0">
              <a:latin typeface="+mn-ea"/>
              <a:ea typeface="+mn-ea"/>
            </a:endParaRPr>
          </a:p>
        </p:txBody>
      </p:sp>
    </p:spTree>
    <p:extLst>
      <p:ext uri="{BB962C8B-B14F-4D97-AF65-F5344CB8AC3E}">
        <p14:creationId xmlns:p14="http://schemas.microsoft.com/office/powerpoint/2010/main" val="2450206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1B6A5D-FC24-83B7-E11B-F2F15607DAAF}"/>
              </a:ext>
            </a:extLst>
          </p:cNvPr>
          <p:cNvSpPr>
            <a:spLocks noGrp="1"/>
          </p:cNvSpPr>
          <p:nvPr>
            <p:ph type="title"/>
          </p:nvPr>
        </p:nvSpPr>
        <p:spPr/>
        <p:txBody>
          <a:bodyPr/>
          <a:lstStyle/>
          <a:p>
            <a:r>
              <a:rPr kumimoji="1" lang="ja-JP" altLang="en-US" dirty="0"/>
              <a:t>自己紹介</a:t>
            </a:r>
          </a:p>
        </p:txBody>
      </p:sp>
      <p:sp>
        <p:nvSpPr>
          <p:cNvPr id="3" name="コンテンツ プレースホルダー 2">
            <a:extLst>
              <a:ext uri="{FF2B5EF4-FFF2-40B4-BE49-F238E27FC236}">
                <a16:creationId xmlns:a16="http://schemas.microsoft.com/office/drawing/2014/main" id="{E427081D-C6EE-6986-3045-F102050D8E62}"/>
              </a:ext>
            </a:extLst>
          </p:cNvPr>
          <p:cNvSpPr>
            <a:spLocks noGrp="1"/>
          </p:cNvSpPr>
          <p:nvPr>
            <p:ph idx="13"/>
          </p:nvPr>
        </p:nvSpPr>
        <p:spPr/>
        <p:txBody>
          <a:bodyPr/>
          <a:lstStyle/>
          <a:p>
            <a:endParaRPr kumimoji="1" lang="ja-JP" altLang="en-US" dirty="0"/>
          </a:p>
        </p:txBody>
      </p:sp>
    </p:spTree>
    <p:extLst>
      <p:ext uri="{BB962C8B-B14F-4D97-AF65-F5344CB8AC3E}">
        <p14:creationId xmlns:p14="http://schemas.microsoft.com/office/powerpoint/2010/main" val="1526221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4277B-BBB0-EA6B-78A8-DFC9C6379B9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3DE9751-0A06-19FD-D14B-52477BD3D2BD}"/>
              </a:ext>
            </a:extLst>
          </p:cNvPr>
          <p:cNvSpPr>
            <a:spLocks noGrp="1"/>
          </p:cNvSpPr>
          <p:nvPr>
            <p:ph type="title"/>
          </p:nvPr>
        </p:nvSpPr>
        <p:spPr/>
        <p:txBody>
          <a:bodyPr/>
          <a:lstStyle/>
          <a:p>
            <a:r>
              <a:rPr lang="en-US" altLang="ja-JP" dirty="0"/>
              <a:t>PROJECT</a:t>
            </a:r>
            <a:r>
              <a:rPr lang="ja-JP" altLang="en-US" dirty="0"/>
              <a:t>アラカシへの参加理由</a:t>
            </a:r>
            <a:endParaRPr kumimoji="1" lang="ja-JP" altLang="en-US" dirty="0"/>
          </a:p>
        </p:txBody>
      </p:sp>
      <p:sp>
        <p:nvSpPr>
          <p:cNvPr id="3" name="コンテンツ プレースホルダー 2">
            <a:extLst>
              <a:ext uri="{FF2B5EF4-FFF2-40B4-BE49-F238E27FC236}">
                <a16:creationId xmlns:a16="http://schemas.microsoft.com/office/drawing/2014/main" id="{6073A1DF-3171-F018-2517-1FBD35E4F392}"/>
              </a:ext>
            </a:extLst>
          </p:cNvPr>
          <p:cNvSpPr>
            <a:spLocks noGrp="1"/>
          </p:cNvSpPr>
          <p:nvPr>
            <p:ph idx="13"/>
          </p:nvPr>
        </p:nvSpPr>
        <p:spPr/>
        <p:txBody>
          <a:bodyPr/>
          <a:lstStyle/>
          <a:p>
            <a:r>
              <a:rPr kumimoji="1" lang="en-US" altLang="ja-JP" b="1" dirty="0"/>
              <a:t>PROJECT</a:t>
            </a:r>
            <a:r>
              <a:rPr kumimoji="1" lang="ja-JP" altLang="en-US" b="1" dirty="0"/>
              <a:t>アラカシに参加した理由</a:t>
            </a:r>
            <a:endParaRPr kumimoji="1" lang="en-US" altLang="ja-JP" b="1" dirty="0"/>
          </a:p>
          <a:p>
            <a:pPr marL="0" indent="0">
              <a:buNone/>
            </a:pP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r>
              <a:rPr lang="en-US" altLang="ja-JP" b="1" dirty="0"/>
              <a:t>PROJECT</a:t>
            </a:r>
            <a:r>
              <a:rPr lang="ja-JP" altLang="en-US" b="1" dirty="0"/>
              <a:t>アラカシで挑戦したいこととその背景</a:t>
            </a:r>
            <a:endParaRPr kumimoji="1" lang="ja-JP" altLang="en-US" b="1" dirty="0"/>
          </a:p>
        </p:txBody>
      </p:sp>
    </p:spTree>
    <p:extLst>
      <p:ext uri="{BB962C8B-B14F-4D97-AF65-F5344CB8AC3E}">
        <p14:creationId xmlns:p14="http://schemas.microsoft.com/office/powerpoint/2010/main" val="19478542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555</Words>
  <Application>Microsoft Office PowerPoint</Application>
  <PresentationFormat>ワイド画面</PresentationFormat>
  <Paragraphs>33</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Hiragino Kaku Gothic ProN</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支援者自己紹介 会社名： 氏名：</vt:lpstr>
      <vt:lpstr>自己紹介</vt:lpstr>
      <vt:lpstr>PROJECTアラカシへの参加理由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甲斐 慶太朗</dc:creator>
  <cp:lastModifiedBy>井上 冬紀子</cp:lastModifiedBy>
  <cp:revision>22</cp:revision>
  <dcterms:created xsi:type="dcterms:W3CDTF">2025-07-28T04:45:29Z</dcterms:created>
  <dcterms:modified xsi:type="dcterms:W3CDTF">2025-09-04T05:15:43Z</dcterms:modified>
</cp:coreProperties>
</file>